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84" r:id="rId3"/>
    <p:sldId id="286" r:id="rId4"/>
    <p:sldId id="256" r:id="rId5"/>
    <p:sldId id="258" r:id="rId6"/>
    <p:sldId id="274" r:id="rId7"/>
    <p:sldId id="28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3" r:id="rId21"/>
    <p:sldId id="278" r:id="rId22"/>
    <p:sldId id="279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2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16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79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5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4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3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8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0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22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94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4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9CC5C-559A-497A-AA2D-38FB5872A0D8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7312-78F3-406F-B88B-38454093C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72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Recent Task</a:t>
            </a:r>
            <a:br>
              <a:rPr lang="en-US" sz="2800" b="1" dirty="0" smtClean="0"/>
            </a:br>
            <a:r>
              <a:rPr lang="en-US" sz="2800" dirty="0" smtClean="0"/>
              <a:t>Yard Entry Exit Report : Backend API &amp; Frontend Integration</a:t>
            </a:r>
            <a:br>
              <a:rPr lang="en-US" sz="2800" dirty="0" smtClean="0"/>
            </a:br>
            <a:r>
              <a:rPr lang="en-US" sz="2800" dirty="0" smtClean="0"/>
              <a:t>and</a:t>
            </a:r>
            <a:br>
              <a:rPr lang="en-US" sz="2800" dirty="0" smtClean="0"/>
            </a:br>
            <a:r>
              <a:rPr lang="en-US" sz="2800" dirty="0" smtClean="0"/>
              <a:t> Yard Entry-Exit Report Excel</a:t>
            </a:r>
            <a:endParaRPr lang="en-I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6897"/>
            <a:ext cx="9144000" cy="250901"/>
          </a:xfrm>
        </p:spPr>
        <p:txBody>
          <a:bodyPr>
            <a:normAutofit fontScale="5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23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6" y="108336"/>
            <a:ext cx="11302792" cy="67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4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0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" y="96259"/>
            <a:ext cx="10985651" cy="66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Showzyy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Movie Ticket Booking System </a:t>
            </a:r>
            <a:br>
              <a:rPr lang="en-IN" dirty="0" smtClean="0"/>
            </a:br>
            <a:r>
              <a:rPr lang="en-IN" dirty="0" smtClean="0"/>
              <a:t>Learning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27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8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9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88"/>
            <a:ext cx="12192000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6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7</Words>
  <Application>Microsoft Office PowerPoint</Application>
  <PresentationFormat>Widescreen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Recent Task Yard Entry Exit Report : Backend API &amp; Frontend Integration and  Yard Entry-Exit Report Excel</vt:lpstr>
      <vt:lpstr>PowerPoint Presentation</vt:lpstr>
      <vt:lpstr>PowerPoint Presentation</vt:lpstr>
      <vt:lpstr>Showzyy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Task Yard Entry Exit Report : Backend API &amp; Frontend Integration and  Yard Entry-Exit Report Excel</dc:title>
  <dc:creator>Bhagyashree Thorat</dc:creator>
  <cp:lastModifiedBy>Bhagyashree Thorat</cp:lastModifiedBy>
  <cp:revision>2</cp:revision>
  <dcterms:created xsi:type="dcterms:W3CDTF">2026-02-05T12:54:38Z</dcterms:created>
  <dcterms:modified xsi:type="dcterms:W3CDTF">2026-02-05T13:16:00Z</dcterms:modified>
</cp:coreProperties>
</file>